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1" r:id="rId3"/>
    <p:sldId id="258" r:id="rId4"/>
    <p:sldId id="262" r:id="rId5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90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7815D-C5E2-4FB7-A8AA-1B6ADA177AAC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3B7E3-9808-4CAB-B84E-3BF4BD1829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79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51A27-333C-48EA-8DC7-ABB67CBB9C2C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11201-41D6-4938-9D0C-00803B48B6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789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668F9-58B2-454F-9839-2A6D8AF6F593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C09F4-DC3D-46FC-A120-59A00A3612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682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54783-7E9B-4347-BCBD-FC823688F5E4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E554D-2B6C-4894-92D6-0372A8089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015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054D5-9F86-4FD3-A348-D4D3E4F19468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42032-A019-4C7A-B9D8-EFDA1C6D1B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8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7AE54-3194-471A-BA92-2D5A43CE881F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438FC-82BA-46F1-996E-2DE03C8C82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11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4665-D982-4BFE-8C6E-2CBB93BD64D9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395D7-5CF0-41F1-B090-2B38786E4E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88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E6BB5-E4DD-43BE-800E-B2C7EEFE1035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E9374-C060-4039-90CF-ACFC3D04D9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388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1512B-E464-41F1-A085-7FBFDE20B21B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C7789-D4D8-4CAD-9551-4CFE8B6912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517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5BE15-2540-4DD0-8B7E-3E4247293C3E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1E5FD-0993-4958-B0A7-F1DC3389EB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75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422116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763" y="5359400"/>
            <a:ext cx="2063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5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7F402-7CB3-429A-BB39-8CB2AEB64210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0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0B492-6976-44E1-BF50-6CA3E2C143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51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3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4C993A-4A68-432E-B190-2ED10952479F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0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0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F49743-CE64-4FFB-89AC-584DFB3B65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400" y="203200"/>
            <a:ext cx="122412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1161" y="1086787"/>
            <a:ext cx="10468864" cy="2945567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tx1"/>
                </a:solidFill>
              </a:rPr>
              <a:t>Как мы помогли людям </a:t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старшего поколения узнать </a:t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о возможностях интернета и овладеть навыками его использования</a:t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 в их повседневной жизни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1363" y="4697413"/>
            <a:ext cx="10472737" cy="1752600"/>
          </a:xfrm>
        </p:spPr>
        <p:txBody>
          <a:bodyPr/>
          <a:lstStyle/>
          <a:p>
            <a:pPr marR="0"/>
            <a:r>
              <a:rPr lang="ru-RU" altLang="ru-RU" smtClean="0"/>
              <a:t>Команда </a:t>
            </a:r>
          </a:p>
          <a:p>
            <a:pPr marR="0"/>
            <a:r>
              <a:rPr lang="ru-RU" altLang="ru-RU" smtClean="0"/>
              <a:t>МБОУ СОШ №22 </a:t>
            </a:r>
          </a:p>
          <a:p>
            <a:pPr marR="0"/>
            <a:r>
              <a:rPr lang="ru-RU" altLang="ru-RU" smtClean="0"/>
              <a:t>города Южно-Сахалинска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092575" y="658813"/>
            <a:ext cx="4302125" cy="587216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 algn="ctr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ru-RU" sz="2600" dirty="0">
                <a:latin typeface="+mn-lt"/>
                <a:cs typeface="+mn-cs"/>
              </a:rPr>
              <a:t>Это мой дедушка. </a:t>
            </a:r>
          </a:p>
          <a:p>
            <a:pPr marL="274320" indent="-274320" algn="ctr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ru-RU" sz="2600" dirty="0">
                <a:latin typeface="+mn-lt"/>
                <a:cs typeface="+mn-cs"/>
              </a:rPr>
              <a:t>Он плохо владеет компьютером. Когда в школе ввели электронный дневник, он не знал как им пользоваться и я решил ему помочь с этим. Я объяснил, как заходить на этот сервис, как следить за моей успеваемостью.</a:t>
            </a:r>
          </a:p>
          <a:p>
            <a:pPr marL="274320" indent="-274320" algn="ctr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ru-RU" sz="2600" dirty="0">
                <a:latin typeface="+mn-lt"/>
                <a:cs typeface="+mn-cs"/>
              </a:rPr>
              <a:t>Это было относительно тяжело, но теперь он с легкостью пользуется электронным дневником.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11149" y="1144792"/>
            <a:ext cx="3300549" cy="440073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582797" y="1294692"/>
            <a:ext cx="3300548" cy="440073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rjDblqGVg6M.jpg"/>
          <p:cNvPicPr>
            <a:picLocks noGrp="1" noChangeAspect="1"/>
          </p:cNvPicPr>
          <p:nvPr>
            <p:ph idx="4294967295"/>
          </p:nvPr>
        </p:nvPicPr>
        <p:blipFill>
          <a:blip r:embed="rId2">
            <a:lum/>
          </a:blip>
          <a:srcRect t="6734" r="-574" b="9084"/>
          <a:stretch>
            <a:fillRect/>
          </a:stretch>
        </p:blipFill>
        <p:spPr>
          <a:xfrm>
            <a:off x="419725" y="1219200"/>
            <a:ext cx="5316538" cy="4343400"/>
          </a:xfrm>
          <a:ln w="228600" cap="sq" cmpd="thickThin">
            <a:solidFill>
              <a:srgbClr val="000000"/>
            </a:solidFill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TextBox 10"/>
          <p:cNvSpPr txBox="1"/>
          <p:nvPr/>
        </p:nvSpPr>
        <p:spPr>
          <a:xfrm>
            <a:off x="5994401" y="854440"/>
            <a:ext cx="5892800" cy="517064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 </a:t>
            </a:r>
            <a:r>
              <a:rPr lang="ru-RU" sz="2400" dirty="0"/>
              <a:t>Я познакомила своего дедушку с  одним из разделов Азбуки Интернета, это 12 глава «</a:t>
            </a:r>
            <a:r>
              <a:rPr lang="ru-RU" sz="2400" dirty="0" err="1"/>
              <a:t>Видеообщение</a:t>
            </a:r>
            <a:r>
              <a:rPr lang="ru-RU" sz="2400" dirty="0"/>
              <a:t> в сети Интернет: бесплатные </a:t>
            </a:r>
            <a:r>
              <a:rPr lang="ru-RU" sz="2400" dirty="0" err="1"/>
              <a:t>видеозвонки</a:t>
            </a:r>
            <a:r>
              <a:rPr lang="ru-RU" sz="2400" dirty="0"/>
              <a:t> и обмен сообщениями между пользователями»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	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 Воспользовавшись подсказками из этого раздела и</a:t>
            </a:r>
            <a:r>
              <a:rPr lang="en-US" sz="2400" dirty="0"/>
              <a:t> </a:t>
            </a:r>
            <a:r>
              <a:rPr lang="ru-RU" sz="2400" dirty="0"/>
              <a:t>моей помощью, мой дедушка смог  установить программу </a:t>
            </a:r>
            <a:r>
              <a:rPr lang="en-US" sz="2400" dirty="0"/>
              <a:t>Skype</a:t>
            </a:r>
            <a:r>
              <a:rPr lang="ru-RU" sz="2400" dirty="0"/>
              <a:t>, и теперь с удовольствием разговаривает со своими бывшими одноклассниками или родственниками, которые живут далеко.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Документы\Фото\Школьные\Учителя\DSC025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6813" y="608013"/>
            <a:ext cx="4987925" cy="3740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195" name="TextBox 2"/>
          <p:cNvSpPr txBox="1">
            <a:spLocks noChangeArrowheads="1"/>
          </p:cNvSpPr>
          <p:nvPr/>
        </p:nvSpPr>
        <p:spPr bwMode="auto">
          <a:xfrm>
            <a:off x="225425" y="4376738"/>
            <a:ext cx="11752263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ru-RU" altLang="ru-RU" sz="2400"/>
              <a:t>А еще мы провели для своих учителей мастер-класс по теме «Поиск информации в Интернете».</a:t>
            </a:r>
          </a:p>
          <a:p>
            <a:r>
              <a:rPr lang="ru-RU" altLang="ru-RU" sz="2400"/>
              <a:t>На мастер-классе провели практические занятия, показав:</a:t>
            </a:r>
          </a:p>
          <a:p>
            <a:r>
              <a:rPr lang="ru-RU" altLang="ru-RU" sz="2400" i="1"/>
              <a:t>- Как правильно сделать поисковый запрос.</a:t>
            </a:r>
          </a:p>
          <a:p>
            <a:r>
              <a:rPr lang="ru-RU" altLang="ru-RU" sz="2400" i="1"/>
              <a:t>- Как сохранить на компьютере страницу интернет-сайта.</a:t>
            </a:r>
          </a:p>
          <a:p>
            <a:r>
              <a:rPr lang="ru-RU" altLang="ru-RU" sz="2400" i="1"/>
              <a:t>- Сохранение на компьютер изображения или фотографии из Интернета.</a:t>
            </a:r>
          </a:p>
          <a:p>
            <a:endParaRPr lang="ru-RU" altLang="ru-RU"/>
          </a:p>
          <a:p>
            <a:endParaRPr lang="ru-RU" alt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</TotalTime>
  <Words>148</Words>
  <Application>Microsoft Office PowerPoint</Application>
  <PresentationFormat>Произвольный</PresentationFormat>
  <Paragraphs>15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Constantia</vt:lpstr>
      <vt:lpstr>Arial</vt:lpstr>
      <vt:lpstr>Calibri</vt:lpstr>
      <vt:lpstr>Wingdings 2</vt:lpstr>
      <vt:lpstr>Поток</vt:lpstr>
      <vt:lpstr>Как мы помогли людям  старшего поколения узнать  о возможностях интернета и овладеть навыками его использования  в их повседневной жизни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Никита</dc:creator>
  <cp:lastModifiedBy>Андрей</cp:lastModifiedBy>
  <cp:revision>4</cp:revision>
  <dcterms:created xsi:type="dcterms:W3CDTF">2015-10-23T10:22:36Z</dcterms:created>
  <dcterms:modified xsi:type="dcterms:W3CDTF">2015-11-05T10:30:45Z</dcterms:modified>
</cp:coreProperties>
</file>